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4" r:id="rId11"/>
    <p:sldId id="263" r:id="rId12"/>
    <p:sldId id="265" r:id="rId13"/>
    <p:sldId id="266" r:id="rId14"/>
    <p:sldId id="267" r:id="rId15"/>
    <p:sldId id="268" r:id="rId16"/>
    <p:sldId id="269" r:id="rId17"/>
    <p:sldId id="270" r:id="rId18"/>
    <p:sldId id="271" r:id="rId19"/>
    <p:sldId id="272" r:id="rId20"/>
    <p:sldId id="273" r:id="rId21"/>
    <p:sldId id="282" r:id="rId22"/>
    <p:sldId id="283" r:id="rId23"/>
    <p:sldId id="274" r:id="rId24"/>
    <p:sldId id="275" r:id="rId25"/>
    <p:sldId id="276" r:id="rId26"/>
    <p:sldId id="277" r:id="rId27"/>
    <p:sldId id="278"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2" d="100"/>
          <a:sy n="42" d="100"/>
        </p:scale>
        <p:origin x="-1430" y="-17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E22BFC-5ED2-4C4D-A6F0-18D7B982259E}"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2BFC-5ED2-4C4D-A6F0-18D7B982259E}"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2BFC-5ED2-4C4D-A6F0-18D7B982259E}"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2BFC-5ED2-4C4D-A6F0-18D7B982259E}"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82590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479102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64412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4328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165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3852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8252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22BFC-5ED2-4C4D-A6F0-18D7B982259E}"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947429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73920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7742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098606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E22BFC-5ED2-4C4D-A6F0-18D7B982259E}"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E22BFC-5ED2-4C4D-A6F0-18D7B982259E}" type="datetimeFigureOut">
              <a:rPr lang="en-US" smtClean="0"/>
              <a:pPr/>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22BFC-5ED2-4C4D-A6F0-18D7B982259E}" type="datetimeFigureOut">
              <a:rPr lang="en-US" smtClean="0"/>
              <a:pPr/>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22BFC-5ED2-4C4D-A6F0-18D7B982259E}" type="datetimeFigureOut">
              <a:rPr lang="en-US" smtClean="0"/>
              <a:pPr/>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22BFC-5ED2-4C4D-A6F0-18D7B982259E}"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22BFC-5ED2-4C4D-A6F0-18D7B982259E}"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EE34-CC13-4805-90E2-C36B455258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22BFC-5ED2-4C4D-A6F0-18D7B982259E}" type="datetimeFigureOut">
              <a:rPr lang="en-US" smtClean="0"/>
              <a:pPr/>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6EE34-CC13-4805-90E2-C36B455258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196B-95E8-495D-A855-B6DF758DBCF3}" type="datetimeFigureOut">
              <a:rPr lang="ms-MY" smtClean="0">
                <a:solidFill>
                  <a:prstClr val="black">
                    <a:tint val="75000"/>
                  </a:prstClr>
                </a:solidFill>
              </a:rPr>
              <a:pPr/>
              <a:t>16/07/2015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5099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1069A-55A9-46AE-96F8-057360241E11}" type="datetimeFigureOut">
              <a:rPr lang="en-US" smtClean="0">
                <a:solidFill>
                  <a:prstClr val="black">
                    <a:tint val="75000"/>
                  </a:prstClr>
                </a:solidFill>
              </a:rPr>
              <a:pPr/>
              <a:t>7/16/2015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9C36-1823-45B3-827E-CF656AADED0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148680"/>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Bertekad</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meneruskan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19200" y="1667272"/>
            <a:ext cx="7239000" cy="114300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memakmurkan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surau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219200" y="2886472"/>
            <a:ext cx="7239000" cy="1066800"/>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merayu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219200" y="4038600"/>
            <a:ext cx="7239000" cy="115212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 Diagonal Corner Rectangle 6"/>
          <p:cNvSpPr/>
          <p:nvPr/>
        </p:nvSpPr>
        <p:spPr>
          <a:xfrm>
            <a:off x="2057400" y="5334000"/>
            <a:ext cx="6400800" cy="1143000"/>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Istiqomah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mengerjakan</a:t>
            </a:r>
            <a:endPar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amalan-amalan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mulia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8" name="Pentagon 7"/>
          <p:cNvSpPr/>
          <p:nvPr/>
        </p:nvSpPr>
        <p:spPr>
          <a:xfrm>
            <a:off x="653480" y="1930896"/>
            <a:ext cx="946720" cy="659904"/>
          </a:xfrm>
          <a:prstGeom prst="homePlate">
            <a:avLst>
              <a:gd name="adj" fmla="val 61706"/>
            </a:avLst>
          </a:prstGeom>
          <a:solidFill>
            <a:srgbClr val="00B0F0">
              <a:alpha val="48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Pentagon 8"/>
          <p:cNvSpPr/>
          <p:nvPr/>
        </p:nvSpPr>
        <p:spPr>
          <a:xfrm>
            <a:off x="653480" y="3048000"/>
            <a:ext cx="946720" cy="659904"/>
          </a:xfrm>
          <a:prstGeom prst="homePlate">
            <a:avLst>
              <a:gd name="adj" fmla="val 61706"/>
            </a:avLst>
          </a:prstGeom>
          <a:solidFill>
            <a:srgbClr val="00B0F0">
              <a:alpha val="48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Pentagon 9"/>
          <p:cNvSpPr/>
          <p:nvPr/>
        </p:nvSpPr>
        <p:spPr>
          <a:xfrm>
            <a:off x="653480" y="4293096"/>
            <a:ext cx="946720" cy="659904"/>
          </a:xfrm>
          <a:prstGeom prst="homePlate">
            <a:avLst>
              <a:gd name="adj" fmla="val 61706"/>
            </a:avLst>
          </a:prstGeom>
          <a:solidFill>
            <a:srgbClr val="00B0F0">
              <a:alpha val="48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11" name="Elbow Connector 10"/>
          <p:cNvCxnSpPr/>
          <p:nvPr/>
        </p:nvCxnSpPr>
        <p:spPr>
          <a:xfrm>
            <a:off x="1775937" y="5486400"/>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52400"/>
            <a:ext cx="8424936"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Imam Al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Ghazali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dibahagikan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4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81000" y="1143000"/>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بَهِيْمِيَّة</a:t>
            </a:r>
            <a:r>
              <a:rPr lang="ms-MY" sz="2400" dirty="0" smtClean="0">
                <a:effectLst>
                  <a:outerShdw blurRad="38100" dist="38100" dir="2700000" algn="tl">
                    <a:srgbClr val="000000">
                      <a:alpha val="43137"/>
                    </a:srgbClr>
                  </a:outerShdw>
                </a:effectLst>
              </a:rPr>
              <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 sifat kebinatangan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762000" y="2049760"/>
            <a:ext cx="8172400" cy="144212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Mendorong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bertindak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menghalalkan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makhluk-Nya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6" name="Snip Same Side Corner Rectangle 5"/>
          <p:cNvSpPr/>
          <p:nvPr/>
        </p:nvSpPr>
        <p:spPr>
          <a:xfrm>
            <a:off x="914400" y="4572000"/>
            <a:ext cx="8001000" cy="2133600"/>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bersifat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menentang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keadilan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Tanda-tandanya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sedangkan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lemah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meskipun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7" name="Striped Right Arrow 6"/>
          <p:cNvSpPr/>
          <p:nvPr/>
        </p:nvSpPr>
        <p:spPr>
          <a:xfrm>
            <a:off x="533401" y="1600200"/>
            <a:ext cx="609600"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Snip Same Side Corner Rectangle 7"/>
          <p:cNvSpPr/>
          <p:nvPr/>
        </p:nvSpPr>
        <p:spPr>
          <a:xfrm>
            <a:off x="381000" y="3657600"/>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سَبُعِيَّةْ</a:t>
            </a:r>
            <a:r>
              <a:rPr lang="ms-MY" sz="2400" dirty="0" smtClean="0">
                <a:effectLst>
                  <a:outerShdw blurRad="38100" dist="38100" dir="2700000" algn="tl">
                    <a:srgbClr val="000000">
                      <a:alpha val="43137"/>
                    </a:srgbClr>
                  </a:outerShdw>
                </a:effectLst>
              </a:rPr>
              <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 sifat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buas dan ganas</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triped Right Arrow 8"/>
          <p:cNvSpPr/>
          <p:nvPr/>
        </p:nvSpPr>
        <p:spPr>
          <a:xfrm>
            <a:off x="685800" y="4198640"/>
            <a:ext cx="685800"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Multiply 9"/>
          <p:cNvSpPr/>
          <p:nvPr/>
        </p:nvSpPr>
        <p:spPr>
          <a:xfrm>
            <a:off x="304800" y="2286000"/>
            <a:ext cx="838200" cy="1143000"/>
          </a:xfrm>
          <a:prstGeom prst="mathMultiply">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1" name="Multiply 10"/>
          <p:cNvSpPr/>
          <p:nvPr/>
        </p:nvSpPr>
        <p:spPr>
          <a:xfrm>
            <a:off x="457200" y="5029200"/>
            <a:ext cx="838200" cy="1143000"/>
          </a:xfrm>
          <a:prstGeom prst="mathMultiply">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52400"/>
            <a:ext cx="8424936"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Imam Al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Ghazali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dibahagi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4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81000" y="1143000"/>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شَيْطَانِيَّة</a:t>
            </a:r>
            <a:r>
              <a:rPr lang="ms-MY" sz="2400" dirty="0" smtClean="0">
                <a:effectLst>
                  <a:outerShdw blurRad="38100" dist="38100" dir="2700000" algn="tl">
                    <a:srgbClr val="000000">
                      <a:alpha val="43137"/>
                    </a:srgbClr>
                  </a:outerShdw>
                </a:effectLst>
              </a:rPr>
              <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sifat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kesyaitanan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762000" y="2049760"/>
            <a:ext cx="8172400" cy="144212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menggunakan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memuaskan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hawa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nafsunya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menjatuhkan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martabat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kemanusiaan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Snip Same Side Corner Rectangle 5"/>
          <p:cNvSpPr/>
          <p:nvPr/>
        </p:nvSpPr>
        <p:spPr>
          <a:xfrm>
            <a:off x="914400" y="4800600"/>
            <a:ext cx="8001000" cy="1752600"/>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 </a:t>
            </a: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menyedari dan merasai kewujudan Tuhan serta </a:t>
            </a: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kehebatan-Nya</a:t>
            </a: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Sifat ini akan </a:t>
            </a:r>
            <a:r>
              <a:rPr lang="fi-FI"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memantapkan keimanan, kesabaran dan ketakwaan.</a:t>
            </a: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533401" y="1600200"/>
            <a:ext cx="609600"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Snip Same Side Corner Rectangle 7"/>
          <p:cNvSpPr/>
          <p:nvPr/>
        </p:nvSpPr>
        <p:spPr>
          <a:xfrm>
            <a:off x="381000" y="3657600"/>
            <a:ext cx="7215238" cy="1219200"/>
          </a:xfrm>
          <a:prstGeom prst="snip2SameRect">
            <a:avLst>
              <a:gd name="adj1" fmla="val 8485"/>
              <a:gd name="adj2" fmla="val 9546"/>
            </a:avLst>
          </a:prstGeom>
          <a:solidFill>
            <a:srgbClr val="00B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رَبَّانِيَّةْ</a:t>
            </a:r>
            <a:r>
              <a:rPr lang="ms-MY" sz="2400" dirty="0" smtClean="0">
                <a:effectLst>
                  <a:outerShdw blurRad="38100" dist="38100" dir="2700000" algn="tl">
                    <a:srgbClr val="000000">
                      <a:alpha val="43137"/>
                    </a:srgbClr>
                  </a:outerShdw>
                </a:effectLst>
              </a:rPr>
              <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sifat </a:t>
            </a: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 mengabdikan diri kepada Allah.</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triped Right Arrow 8"/>
          <p:cNvSpPr/>
          <p:nvPr/>
        </p:nvSpPr>
        <p:spPr>
          <a:xfrm>
            <a:off x="609600" y="4476744"/>
            <a:ext cx="685800"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Multiply 9"/>
          <p:cNvSpPr/>
          <p:nvPr/>
        </p:nvSpPr>
        <p:spPr>
          <a:xfrm>
            <a:off x="228600" y="2286000"/>
            <a:ext cx="838200" cy="1143000"/>
          </a:xfrm>
          <a:prstGeom prst="mathMultiply">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1" name="Chevron 10"/>
          <p:cNvSpPr/>
          <p:nvPr/>
        </p:nvSpPr>
        <p:spPr>
          <a:xfrm>
            <a:off x="533400" y="5410200"/>
            <a:ext cx="609600" cy="762000"/>
          </a:xfrm>
          <a:prstGeom prst="chevron">
            <a:avLst/>
          </a:prstGeom>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mengembangkan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Rabbaniyyah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95536" y="1645568"/>
            <a:ext cx="3672408" cy="154449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disinari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cahaya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kebenaran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43609" y="3229744"/>
            <a:ext cx="7488832" cy="2561456"/>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pencinta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pencinta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pencinta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menolong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keadilan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jiwanya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762000" y="2971800"/>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52400"/>
            <a:ext cx="8424936"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ukhuwwah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Islamiyyah</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04392" y="1592560"/>
            <a:ext cx="7215238" cy="1575792"/>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pandangan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menyelesaikan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isu</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143000" y="3854152"/>
            <a:ext cx="7194720" cy="152400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terlaksana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jayanya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p>
        </p:txBody>
      </p:sp>
      <p:sp>
        <p:nvSpPr>
          <p:cNvPr id="6" name="Striped Right Arrow 5"/>
          <p:cNvSpPr/>
          <p:nvPr/>
        </p:nvSpPr>
        <p:spPr>
          <a:xfrm>
            <a:off x="914400" y="1415752"/>
            <a:ext cx="641188"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Striped Right Arrow 6"/>
          <p:cNvSpPr/>
          <p:nvPr/>
        </p:nvSpPr>
        <p:spPr>
          <a:xfrm>
            <a:off x="990600" y="3549352"/>
            <a:ext cx="641188"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76200"/>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memperkukuhkan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19200" y="5413920"/>
            <a:ext cx="7239000" cy="114300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titik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persamaan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a:t>
            </a:r>
          </a:p>
        </p:txBody>
      </p:sp>
      <p:sp>
        <p:nvSpPr>
          <p:cNvPr id="5" name="Snip Same Side Corner Rectangle 4"/>
          <p:cNvSpPr/>
          <p:nvPr/>
        </p:nvSpPr>
        <p:spPr>
          <a:xfrm>
            <a:off x="1219200" y="2813992"/>
            <a:ext cx="7239000" cy="1066800"/>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Memperkukuhkan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silaturahim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kunjung-mengunjung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ziarah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menziarahi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219200" y="1451520"/>
            <a:ext cx="7239000" cy="115212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Berazam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seikhlasnya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memperkasakan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ukhuwwah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Islamiyyah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entagon 6"/>
          <p:cNvSpPr/>
          <p:nvPr/>
        </p:nvSpPr>
        <p:spPr>
          <a:xfrm>
            <a:off x="501080" y="1680120"/>
            <a:ext cx="946720" cy="659904"/>
          </a:xfrm>
          <a:prstGeom prst="homePlate">
            <a:avLst>
              <a:gd name="adj" fmla="val 61706"/>
            </a:avLst>
          </a:prstGeom>
          <a:solidFill>
            <a:schemeClr val="accent3">
              <a:lumMod val="60000"/>
              <a:lumOff val="40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32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nip Same Side Corner Rectangle 7"/>
          <p:cNvSpPr/>
          <p:nvPr/>
        </p:nvSpPr>
        <p:spPr>
          <a:xfrm>
            <a:off x="1219200" y="4109392"/>
            <a:ext cx="7239000" cy="1152128"/>
          </a:xfrm>
          <a:prstGeom prst="snip2SameRect">
            <a:avLst>
              <a:gd name="adj1" fmla="val 8485"/>
              <a:gd name="adj2" fmla="val 9546"/>
            </a:avLst>
          </a:prstGeom>
          <a:solidFill>
            <a:srgbClr val="00B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mengimarah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aktiviti-aktiviti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lainnya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Pentagon 8"/>
          <p:cNvSpPr/>
          <p:nvPr/>
        </p:nvSpPr>
        <p:spPr>
          <a:xfrm>
            <a:off x="533400" y="3051720"/>
            <a:ext cx="946720" cy="659904"/>
          </a:xfrm>
          <a:prstGeom prst="homePlate">
            <a:avLst>
              <a:gd name="adj" fmla="val 61706"/>
            </a:avLst>
          </a:prstGeom>
          <a:solidFill>
            <a:schemeClr val="accent3">
              <a:lumMod val="60000"/>
              <a:lumOff val="40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32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Pentagon 9"/>
          <p:cNvSpPr/>
          <p:nvPr/>
        </p:nvSpPr>
        <p:spPr>
          <a:xfrm>
            <a:off x="533400" y="4347120"/>
            <a:ext cx="946720" cy="659904"/>
          </a:xfrm>
          <a:prstGeom prst="homePlate">
            <a:avLst>
              <a:gd name="adj" fmla="val 61706"/>
            </a:avLst>
          </a:prstGeom>
          <a:solidFill>
            <a:schemeClr val="accent3">
              <a:lumMod val="60000"/>
              <a:lumOff val="40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32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Pentagon 10"/>
          <p:cNvSpPr/>
          <p:nvPr/>
        </p:nvSpPr>
        <p:spPr>
          <a:xfrm>
            <a:off x="609600" y="5642520"/>
            <a:ext cx="946720" cy="659904"/>
          </a:xfrm>
          <a:prstGeom prst="homePlate">
            <a:avLst>
              <a:gd name="adj" fmla="val 61706"/>
            </a:avLst>
          </a:prstGeom>
          <a:solidFill>
            <a:schemeClr val="accent3">
              <a:lumMod val="60000"/>
              <a:lumOff val="40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32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1030" y="76200"/>
            <a:ext cx="839944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Asr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447800" y="4614208"/>
            <a:ext cx="7391400" cy="1938992"/>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kerugian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berpesan-pesan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berpesan-pesan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pic>
        <p:nvPicPr>
          <p:cNvPr id="57345" name="Picture 1"/>
          <p:cNvPicPr>
            <a:picLocks noChangeAspect="1" noChangeArrowheads="1"/>
          </p:cNvPicPr>
          <p:nvPr/>
        </p:nvPicPr>
        <p:blipFill>
          <a:blip r:embed="rId3" cstate="print"/>
          <a:srcRect/>
          <a:stretch>
            <a:fillRect/>
          </a:stretch>
        </p:blipFill>
        <p:spPr bwMode="auto">
          <a:xfrm>
            <a:off x="609600" y="990600"/>
            <a:ext cx="5105400" cy="36205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35904"/>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71406" y="1196400"/>
            <a:ext cx="8929718" cy="5509200"/>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tx1">
              <a:alpha val="44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p>
          <a:p>
            <a:pPr algn="ctr" rtl="1"/>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 xmlns:p14="http://schemas.microsoft.com/office/powerpoint/2010/main" val="2385974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204344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78584"/>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35096"/>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048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50912" y="3048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36512" y="194795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6512" y="4239161"/>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30480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0518"/>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01631"/>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524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7947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6889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95400" y="3048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905000"/>
            <a:ext cx="9144032"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أُوْصِيْكُم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وَ إِيَّاكُمْ بِتَقْوَى الله، </a:t>
            </a:r>
            <a:endParaRPr lang="en-US"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فَقَدْ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فَازَ الْمُتَّقُونَ. </a:t>
            </a:r>
          </a:p>
        </p:txBody>
      </p:sp>
      <p:sp>
        <p:nvSpPr>
          <p:cNvPr id="5" name="TextBox 4"/>
          <p:cNvSpPr txBox="1"/>
          <p:nvPr/>
        </p:nvSpPr>
        <p:spPr>
          <a:xfrm>
            <a:off x="0" y="4312567"/>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diri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hadirin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pertingkatkan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ketakwaan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7734" y="148680"/>
            <a:ext cx="8600546" cy="1015663"/>
          </a:xfrm>
          <a:prstGeom prst="rect">
            <a:avLst/>
          </a:prstGeom>
        </p:spPr>
        <p:txBody>
          <a:bodyPr wrap="square">
            <a:spAutoFit/>
          </a:bodyPr>
          <a:lstStyle/>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tetap</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peluang</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merebut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ganjaran-Nya</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685800" y="1981200"/>
            <a:ext cx="7848600" cy="228600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مَنْ صَامَ رَمَضَانَ ثُمَّ أَتْبَعَهُ بِسِتِّ مِنْ شَوَّالٍ كَانَ كَصِيَامِ الدَّهْرِ.</a:t>
            </a:r>
          </a:p>
        </p:txBody>
      </p:sp>
      <p:sp>
        <p:nvSpPr>
          <p:cNvPr id="5" name="Round Diagonal Corner Rectangle 4"/>
          <p:cNvSpPr/>
          <p:nvPr/>
        </p:nvSpPr>
        <p:spPr>
          <a:xfrm>
            <a:off x="609600" y="4419600"/>
            <a:ext cx="7924800" cy="2133600"/>
          </a:xfrm>
          <a:prstGeom prst="round2DiagRect">
            <a:avLst>
              <a:gd name="adj1" fmla="val 14211"/>
              <a:gd name="adj2" fmla="val 0"/>
            </a:avLst>
          </a:prstGeom>
          <a:solidFill>
            <a:schemeClr val="bg2">
              <a:lumMod val="90000"/>
              <a:alpha val="45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Barangsiapa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berpuasa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bulan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Ramadhan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kemudian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diikuti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6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hari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bulan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Syawal</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seolah-olah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telah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berpuasa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selama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setahun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Riwayat</a:t>
            </a:r>
            <a:r>
              <a:rPr lang="en-US"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Muslim</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p:txBody>
      </p:sp>
      <p:sp>
        <p:nvSpPr>
          <p:cNvPr id="6" name="Pentagon 5"/>
          <p:cNvSpPr/>
          <p:nvPr/>
        </p:nvSpPr>
        <p:spPr>
          <a:xfrm>
            <a:off x="609600" y="1143000"/>
            <a:ext cx="5029200" cy="659904"/>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 xmlns:p14="http://schemas.microsoft.com/office/powerpoint/2010/main" val="38231313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117351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a:solidFill>
            <a:schemeClr val="accent6">
              <a:lumMod val="75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1055389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6">
              <a:lumMod val="75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511498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6">
              <a:lumMod val="75000"/>
              <a:alpha val="40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 xmlns:p14="http://schemas.microsoft.com/office/powerpoint/2010/main" val="72462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3048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94200"/>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20986"/>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580876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390052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 xmlns:p14="http://schemas.microsoft.com/office/powerpoint/2010/main" val="2694539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 xmlns:p14="http://schemas.microsoft.com/office/powerpoint/2010/main" val="434581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 xmlns:p14="http://schemas.microsoft.com/office/powerpoint/2010/main" val="366970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418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524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39319"/>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6889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95400"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2200870"/>
            <a:ext cx="9144032"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اللَّهَ،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أُوْصِيْكُم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وَ إِيَّاكُمْ بِتَقْوَى الله، </a:t>
            </a:r>
            <a:endParaRPr lang="en-US"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فَقَدْ </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فَازَ الْمُتَّقُونَ. </a:t>
            </a:r>
          </a:p>
        </p:txBody>
      </p:sp>
      <p:sp>
        <p:nvSpPr>
          <p:cNvPr id="5" name="TextBox 4"/>
          <p:cNvSpPr txBox="1"/>
          <p:nvPr/>
        </p:nvSpPr>
        <p:spPr>
          <a:xfrm>
            <a:off x="0" y="4390072"/>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diri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hadirin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pertingkatkan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ketakwaan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51720" y="476672"/>
            <a:ext cx="5112568" cy="553998"/>
          </a:xfrm>
          <a:prstGeom prst="rect">
            <a:avLst/>
          </a:prstGeom>
        </p:spPr>
        <p:txBody>
          <a:bodyPr wrap="square">
            <a:spAutoFit/>
          </a:bodyPr>
          <a:lstStyle/>
          <a:p>
            <a:pPr algn="ctr"/>
            <a:endParaRPr lang="ms-MY" sz="3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34109" y="51137"/>
            <a:ext cx="6342891" cy="1015663"/>
          </a:xfrm>
          <a:prstGeom prst="rect">
            <a:avLst/>
          </a:prstGeom>
        </p:spPr>
        <p:txBody>
          <a:bodyPr wrap="none">
            <a:spAutoFit/>
          </a:bodyPr>
          <a:lstStyle/>
          <a:p>
            <a:pPr lvl="0" algn="ctr">
              <a:defRPr/>
            </a:pP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Sambutan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1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Syawal</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lvl="0" algn="ctr">
              <a:defRPr/>
            </a:pP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Hari</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kemenangan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umat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Islam</a:t>
            </a:r>
            <a:endParaRPr lang="en-US" sz="3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81000" y="1066800"/>
            <a:ext cx="8399442" cy="830997"/>
          </a:xfrm>
          <a:prstGeom prst="rect">
            <a:avLst/>
          </a:prstGeom>
          <a:solidFill>
            <a:schemeClr val="lt1">
              <a:alpha val="65000"/>
            </a:schemeClr>
          </a:solidFill>
          <a:ln>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185 </a:t>
            </a:r>
            <a:endPar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5538" name="AutoShape 2" descr="Image result for surah al baqarah ayat 1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a:p>
        </p:txBody>
      </p:sp>
      <p:pic>
        <p:nvPicPr>
          <p:cNvPr id="8" name="Picture 3"/>
          <p:cNvPicPr>
            <a:picLocks noChangeAspect="1" noChangeArrowheads="1"/>
          </p:cNvPicPr>
          <p:nvPr/>
        </p:nvPicPr>
        <p:blipFill>
          <a:blip r:embed="rId3" cstate="print"/>
          <a:srcRect/>
          <a:stretch>
            <a:fillRect/>
          </a:stretch>
        </p:blipFill>
        <p:spPr bwMode="auto">
          <a:xfrm>
            <a:off x="381000" y="1918858"/>
            <a:ext cx="8382000" cy="478674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51720" y="476672"/>
            <a:ext cx="5112568" cy="553998"/>
          </a:xfrm>
          <a:prstGeom prst="rect">
            <a:avLst/>
          </a:prstGeom>
        </p:spPr>
        <p:txBody>
          <a:bodyPr wrap="square">
            <a:spAutoFit/>
          </a:bodyPr>
          <a:lstStyle/>
          <a:p>
            <a:pPr algn="ctr"/>
            <a:endParaRPr lang="ms-MY" sz="3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359531" y="228600"/>
            <a:ext cx="2680350" cy="553998"/>
          </a:xfrm>
          <a:prstGeom prst="rect">
            <a:avLst/>
          </a:prstGeom>
        </p:spPr>
        <p:txBody>
          <a:bodyPr wrap="none">
            <a:spAutoFit/>
          </a:bodyPr>
          <a:lstStyle/>
          <a:p>
            <a:pPr lvl="0" algn="ctr">
              <a:defRPr/>
            </a:pP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Maksudnya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t>
            </a:r>
            <a:endParaRPr lang="en-US" sz="3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384042"/>
            <a:ext cx="9144000" cy="5016758"/>
          </a:xfrm>
          <a:prstGeom prst="rect">
            <a:avLst/>
          </a:prstGeom>
          <a:solidFill>
            <a:schemeClr val="accent5">
              <a:lumMod val="60000"/>
              <a:lumOff val="40000"/>
              <a:alpha val="42000"/>
            </a:schemeClr>
          </a:solidFill>
        </p:spPr>
        <p:txBody>
          <a:bodyPr wrap="square">
            <a:spAutoFit/>
          </a:bodyPr>
          <a:lstStyle/>
          <a:p>
            <a:pPr algn="ctr"/>
            <a:r>
              <a:rPr lang="ms-MY" sz="2000" i="1" dirty="0" smtClean="0">
                <a:ln>
                  <a:solidFill>
                    <a:schemeClr val="tx1"/>
                  </a:solidFill>
                </a:ln>
                <a:solidFill>
                  <a:schemeClr val="bg1"/>
                </a:solidFill>
                <a:effectLst>
                  <a:glow rad="101600">
                    <a:schemeClr val="tx1">
                      <a:alpha val="60000"/>
                    </a:schemeClr>
                  </a:glow>
                </a:effectLst>
                <a:latin typeface="Arial Black" pitchFamily="34" charset="0"/>
              </a:rPr>
              <a:t>(Masa yang diwajibkan kamu berpuasa itu ialah) bulan Ramadan yang padanya diturunkan Al-Quran, menjadi petunjuk bagi sekelian manusia, dan menjadi keterangan-keterangan yang menjelaskan petunjuk dan (menjelaskan) perbezaan antara yang benar dengan yang salah. Oleh itu, sesiapa dari antara kamu yang menyaksikan anak bulan Ramadan (atau mengetahuinya), maka hendaklah ia berpuasa bulan itu; dan sesiapa yang sakit atau dalam musafir maka (bolehlah ia berbuka, kemudian wajiblah ia berpuasa) sebanyak hari yang ditinggalkan itu pada hari-hari yang lain. (Dengan ketetapan yang demikian itu) Allah menghendaki kamu beroleh kemudahan, dan ia tidak menghendaki kamu menanggung kesukaran. Dan juga supaya kamu cukupkan bilangan puasa (sebulan Ramadan), dan supaya kamu bertakbir membesarkan Allah kerana mendapat petunjukNya, dan supaya kamu bersyukur.</a:t>
            </a:r>
            <a:r>
              <a:rPr lang="ms-MY" sz="2000" dirty="0" smtClean="0">
                <a:ln>
                  <a:solidFill>
                    <a:schemeClr val="tx1"/>
                  </a:solidFill>
                </a:ln>
                <a:solidFill>
                  <a:schemeClr val="bg1"/>
                </a:solidFill>
                <a:effectLst>
                  <a:glow rad="101600">
                    <a:schemeClr val="tx1">
                      <a:alpha val="60000"/>
                    </a:schemeClr>
                  </a:glow>
                </a:effectLst>
                <a:latin typeface="Arial Black" pitchFamily="34" charset="0"/>
              </a:rPr>
              <a:t>)</a:t>
            </a:r>
            <a:endParaRPr lang="en-MY" sz="2000" dirty="0" smtClean="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AutoShape 9"/>
          <p:cNvSpPr>
            <a:spLocks noChangeArrowheads="1"/>
          </p:cNvSpPr>
          <p:nvPr/>
        </p:nvSpPr>
        <p:spPr bwMode="auto">
          <a:xfrm>
            <a:off x="683568" y="2420888"/>
            <a:ext cx="7632848" cy="1084777"/>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mengalahkan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nafsu</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323528" y="314980"/>
            <a:ext cx="831641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Ucapan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syabas</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tahniah</a:t>
            </a:r>
            <a:endParaRPr lang="en-MY" sz="3000" b="1" dirty="0"/>
          </a:p>
        </p:txBody>
      </p:sp>
      <p:sp>
        <p:nvSpPr>
          <p:cNvPr id="5" name="Pentagon 4"/>
          <p:cNvSpPr/>
          <p:nvPr/>
        </p:nvSpPr>
        <p:spPr>
          <a:xfrm>
            <a:off x="424880" y="1340768"/>
            <a:ext cx="4680520"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b="1" dirty="0" smtClean="0">
              <a:effectLst>
                <a:glow rad="101600">
                  <a:schemeClr val="tx1">
                    <a:alpha val="60000"/>
                  </a:schemeClr>
                </a:glow>
                <a:outerShdw blurRad="38100" dist="38100" dir="2700000" algn="tl">
                  <a:srgbClr val="000000">
                    <a:alpha val="43137"/>
                  </a:srgbClr>
                </a:outerShdw>
              </a:effectLst>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835968" y="4509120"/>
            <a:ext cx="7632848" cy="1084777"/>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terawih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bertadarus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qiamulail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Pentagon 6"/>
          <p:cNvSpPr/>
          <p:nvPr/>
        </p:nvSpPr>
        <p:spPr>
          <a:xfrm>
            <a:off x="403920" y="3429000"/>
            <a:ext cx="4680520"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mengerjakan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Qiyam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MY" sz="2400" b="1" dirty="0" smtClean="0">
              <a:effectLst>
                <a:glow rad="101600">
                  <a:schemeClr val="tx1">
                    <a:alpha val="60000"/>
                  </a:schemeClr>
                </a:glow>
                <a:outerShdw blurRad="38100" dist="38100" dir="2700000" algn="tl">
                  <a:srgbClr val="000000">
                    <a:alpha val="43137"/>
                  </a:srgbClr>
                </a:outerShdw>
              </a:effectLst>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nip Same Side Corner Rectangle 7"/>
          <p:cNvSpPr/>
          <p:nvPr/>
        </p:nvSpPr>
        <p:spPr>
          <a:xfrm>
            <a:off x="609600" y="5715000"/>
            <a:ext cx="8229600" cy="91440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melayakkan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rahmat-Nya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Bent-Up Arrow 8"/>
          <p:cNvSpPr/>
          <p:nvPr/>
        </p:nvSpPr>
        <p:spPr>
          <a:xfrm rot="5400000">
            <a:off x="-1892052" y="3492252"/>
            <a:ext cx="5105400"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1323</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2_Office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Dell</cp:lastModifiedBy>
  <cp:revision>16</cp:revision>
  <dcterms:created xsi:type="dcterms:W3CDTF">2015-07-08T03:31:46Z</dcterms:created>
  <dcterms:modified xsi:type="dcterms:W3CDTF">2015-07-16T08:38:32Z</dcterms:modified>
</cp:coreProperties>
</file>